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6" r:id="rId3"/>
    <p:sldMasterId id="2147483668" r:id="rId4"/>
    <p:sldMasterId id="2147483670" r:id="rId5"/>
  </p:sldMasterIdLst>
  <p:notesMasterIdLst>
    <p:notesMasterId r:id="rId42"/>
  </p:notesMasterIdLst>
  <p:sldIdLst>
    <p:sldId id="258" r:id="rId6"/>
    <p:sldId id="256" r:id="rId7"/>
    <p:sldId id="257" r:id="rId8"/>
    <p:sldId id="259" r:id="rId9"/>
    <p:sldId id="264" r:id="rId10"/>
    <p:sldId id="263" r:id="rId11"/>
    <p:sldId id="262" r:id="rId12"/>
    <p:sldId id="261" r:id="rId13"/>
    <p:sldId id="267" r:id="rId14"/>
    <p:sldId id="268" r:id="rId15"/>
    <p:sldId id="269" r:id="rId16"/>
    <p:sldId id="266" r:id="rId17"/>
    <p:sldId id="265" r:id="rId18"/>
    <p:sldId id="271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70" r:id="rId33"/>
    <p:sldId id="274" r:id="rId34"/>
    <p:sldId id="273" r:id="rId35"/>
    <p:sldId id="272" r:id="rId36"/>
    <p:sldId id="276" r:id="rId37"/>
    <p:sldId id="275" r:id="rId38"/>
    <p:sldId id="260" r:id="rId39"/>
    <p:sldId id="277" r:id="rId40"/>
    <p:sldId id="278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16" autoAdjust="0"/>
    <p:restoredTop sz="94660"/>
  </p:normalViewPr>
  <p:slideViewPr>
    <p:cSldViewPr>
      <p:cViewPr>
        <p:scale>
          <a:sx n="75" d="100"/>
          <a:sy n="75" d="100"/>
        </p:scale>
        <p:origin x="-1002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AB05E4-DCE8-4EF0-829E-ED823151E177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B9259D-04A9-457D-8E08-B5AA2FC3C2F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9259D-04A9-457D-8E08-B5AA2FC3C2F3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oombob.ru/img/picture/Apr/29/5ca9f9515ebfe61877a513272a6b81ba/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129123">
            <a:off x="649289" y="2011681"/>
            <a:ext cx="1628775" cy="1512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oombob.ru/img/picture/Apr/29/5ca9f9515ebfe61877a513272a6b81ba/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129123">
            <a:off x="649289" y="2011681"/>
            <a:ext cx="1628775" cy="1512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oombob.ru/img/picture/Apr/29/5ca9f9515ebfe61877a513272a6b81ba/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129123">
            <a:off x="649289" y="2011681"/>
            <a:ext cx="1628775" cy="1512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oombob.ru/img/picture/Apr/29/5ca9f9515ebfe61877a513272a6b81ba/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129123">
            <a:off x="649289" y="2011681"/>
            <a:ext cx="1628775" cy="1512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32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986"/>
            <a:ext cx="2133600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986"/>
            <a:ext cx="2895600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986"/>
            <a:ext cx="2133600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31"/>
            </a:avLst>
          </a:prstGeom>
          <a:gradFill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B0F0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54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 advClick="0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32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986"/>
            <a:ext cx="2133600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986"/>
            <a:ext cx="2895600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986"/>
            <a:ext cx="2133600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31"/>
            </a:avLst>
          </a:prstGeom>
          <a:gradFill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B0F0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54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ransition advClick="0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32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986"/>
            <a:ext cx="2133600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986"/>
            <a:ext cx="2895600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986"/>
            <a:ext cx="2133600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31"/>
            </a:avLst>
          </a:prstGeom>
          <a:gradFill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B0F0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54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ransition advClick="0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32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986"/>
            <a:ext cx="2133600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986"/>
            <a:ext cx="2895600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986"/>
            <a:ext cx="2133600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31"/>
            </a:avLst>
          </a:prstGeom>
          <a:gradFill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B0F0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54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ransition advClick="0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0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audio" Target="../media/audio1.wav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5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5" Type="http://schemas.openxmlformats.org/officeDocument/2006/relationships/image" Target="../media/image29.jpeg"/><Relationship Id="rId4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1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3eada64bcd6c605d4a64e6481e2f45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357298"/>
            <a:ext cx="7772400" cy="14700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«Космические старты»</a:t>
            </a:r>
            <a:endParaRPr lang="ru-RU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4857760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Ашковская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основная школа»</a:t>
            </a:r>
          </a:p>
          <a:p>
            <a:pPr algn="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Сапенкова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Евгения Вячеславовна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 descr="C:\Users\Дом\Desktop\76053541jp_2102097_25859232.jpg"/>
          <p:cNvPicPr>
            <a:picLocks noChangeAspect="1" noChangeArrowheads="1"/>
          </p:cNvPicPr>
          <p:nvPr/>
        </p:nvPicPr>
        <p:blipFill>
          <a:blip r:embed="rId3" cstate="print"/>
          <a:srcRect l="1250" t="1250" r="1250" b="3750"/>
          <a:stretch>
            <a:fillRect/>
          </a:stretch>
        </p:blipFill>
        <p:spPr bwMode="auto">
          <a:xfrm>
            <a:off x="857224" y="642918"/>
            <a:ext cx="7429552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857232"/>
            <a:ext cx="9001156" cy="11430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вы думаете, что такое «космос»?</a:t>
            </a:r>
            <a:b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Дом\Desktop\1402266194-oboi-1920h1080.-golubaya-bezdna-23 (1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714488"/>
            <a:ext cx="8255058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857232"/>
            <a:ext cx="9001156" cy="11430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вы думаете, что такое «космос»?</a:t>
            </a:r>
            <a:b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3116"/>
            <a:ext cx="8229600" cy="4525963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Нашу Землю вместе с воздушной оболочкой окружает бесконечно большое пространство. Это космос. В нём находятся небесные тела: Солнце, звёзды, планеты, Луна.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Дом\Desktop\50b.jpg"/>
          <p:cNvPicPr>
            <a:picLocks noChangeAspect="1" noChangeArrowheads="1"/>
          </p:cNvPicPr>
          <p:nvPr/>
        </p:nvPicPr>
        <p:blipFill>
          <a:blip r:embed="rId3" cstate="print"/>
          <a:srcRect l="2311" t="2817" r="2154" b="2817"/>
          <a:stretch>
            <a:fillRect/>
          </a:stretch>
        </p:blipFill>
        <p:spPr bwMode="auto">
          <a:xfrm>
            <a:off x="1285852" y="1285860"/>
            <a:ext cx="6858048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Планета ...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Дом\Desktop\5187321-funny-alien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1643050"/>
            <a:ext cx="3416880" cy="4430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cliparts.co/cliparts/ATb/kBK/ATbkBKXT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95851" y="188596"/>
            <a:ext cx="3997325" cy="643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Рисунок 11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27894" flipH="1">
            <a:off x="144463" y="236220"/>
            <a:ext cx="1897062" cy="142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Овал 13"/>
          <p:cNvSpPr/>
          <p:nvPr/>
        </p:nvSpPr>
        <p:spPr>
          <a:xfrm rot="10232110">
            <a:off x="1303783" y="783919"/>
            <a:ext cx="157552" cy="46023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Moderately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 rot="16377808">
            <a:off x="1302901" y="-552336"/>
            <a:ext cx="3347692" cy="4968217"/>
          </a:xfrm>
          <a:prstGeom prst="triangle">
            <a:avLst>
              <a:gd name="adj" fmla="val 70928"/>
            </a:avLst>
          </a:prstGeom>
          <a:solidFill>
            <a:srgbClr val="CAE1E7">
              <a:alpha val="74902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625" y="428626"/>
            <a:ext cx="3786188" cy="336042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072063" y="3171826"/>
            <a:ext cx="371475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солнце</a:t>
            </a:r>
          </a:p>
        </p:txBody>
      </p:sp>
      <p:sp>
        <p:nvSpPr>
          <p:cNvPr id="23" name="Загнутый угол 22"/>
          <p:cNvSpPr/>
          <p:nvPr/>
        </p:nvSpPr>
        <p:spPr>
          <a:xfrm>
            <a:off x="214282" y="3857628"/>
            <a:ext cx="4572032" cy="2743219"/>
          </a:xfrm>
          <a:prstGeom prst="foldedCorner">
            <a:avLst/>
          </a:prstGeom>
          <a:blipFill>
            <a:blip r:embed="rId7" cstate="email"/>
            <a:stretch>
              <a:fillRect/>
            </a:stretch>
          </a:blip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В небе виден жёлтый круг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И лучи, как нити.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Вертится Земля вокруг,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Словно на магните.</a:t>
            </a:r>
          </a:p>
        </p:txBody>
      </p:sp>
      <p:sp>
        <p:nvSpPr>
          <p:cNvPr id="24" name="Стрелка вправо 23">
            <a:hlinkClick r:id="" action="ppaction://hlinkshowjump?jump=nextslide"/>
          </p:cNvPr>
          <p:cNvSpPr/>
          <p:nvPr/>
        </p:nvSpPr>
        <p:spPr>
          <a:xfrm>
            <a:off x="8215338" y="6257945"/>
            <a:ext cx="714380" cy="428628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5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7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animClr clrSpc="rgb" dir="cw">
                                      <p:cBhvr>
                                        <p:cTn id="18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set>
                                      <p:cBhvr>
                                        <p:cTn id="19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cliparts.co/cliparts/ATb/kBK/ATbkBKXT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95851" y="188596"/>
            <a:ext cx="3997325" cy="643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Рисунок 11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27894" flipH="1">
            <a:off x="144463" y="236220"/>
            <a:ext cx="1897062" cy="142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Овал 13"/>
          <p:cNvSpPr/>
          <p:nvPr/>
        </p:nvSpPr>
        <p:spPr>
          <a:xfrm rot="10232110">
            <a:off x="1303783" y="783919"/>
            <a:ext cx="157552" cy="46023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Moderately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 rot="16377808">
            <a:off x="1302901" y="-552336"/>
            <a:ext cx="3347692" cy="4968217"/>
          </a:xfrm>
          <a:prstGeom prst="triangle">
            <a:avLst>
              <a:gd name="adj" fmla="val 70928"/>
            </a:avLst>
          </a:prstGeom>
          <a:solidFill>
            <a:srgbClr val="CAE1E7">
              <a:alpha val="74902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27613" y="428626"/>
            <a:ext cx="3733800" cy="336042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7286625" y="514351"/>
            <a:ext cx="142875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луна</a:t>
            </a:r>
          </a:p>
        </p:txBody>
      </p:sp>
      <p:sp>
        <p:nvSpPr>
          <p:cNvPr id="23" name="Загнутый угол 22"/>
          <p:cNvSpPr/>
          <p:nvPr/>
        </p:nvSpPr>
        <p:spPr>
          <a:xfrm>
            <a:off x="214282" y="3857628"/>
            <a:ext cx="4572032" cy="2743219"/>
          </a:xfrm>
          <a:prstGeom prst="foldedCorner">
            <a:avLst/>
          </a:prstGeom>
          <a:blipFill>
            <a:blip r:embed="rId7" cstate="email"/>
            <a:stretch>
              <a:fillRect/>
            </a:stretch>
          </a:blip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FFFF00"/>
              </a:solidFill>
              <a:latin typeface="Comic Sans MS" pitchFamily="66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Ночью с Солнцем я меняюсь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И на небе зажигаюсь.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Сыплю мягкими лучами,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Словно серебром.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Полной быть могу ночами,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А могу - серпом.</a:t>
            </a:r>
          </a:p>
        </p:txBody>
      </p:sp>
      <p:sp>
        <p:nvSpPr>
          <p:cNvPr id="24" name="Стрелка вправо 23">
            <a:hlinkClick r:id="" action="ppaction://hlinkshowjump?jump=nextslide"/>
          </p:cNvPr>
          <p:cNvSpPr/>
          <p:nvPr/>
        </p:nvSpPr>
        <p:spPr>
          <a:xfrm>
            <a:off x="8215338" y="6257945"/>
            <a:ext cx="714380" cy="428628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5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7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animClr clrSpc="rgb" dir="cw">
                                      <p:cBhvr>
                                        <p:cTn id="18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set>
                                      <p:cBhvr>
                                        <p:cTn id="19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cliparts.co/cliparts/ATb/kBK/ATbkBKXT4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95851" y="188596"/>
            <a:ext cx="3997325" cy="643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Рисунок 11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27894" flipH="1">
            <a:off x="144463" y="236220"/>
            <a:ext cx="1897062" cy="142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Овал 13"/>
          <p:cNvSpPr/>
          <p:nvPr/>
        </p:nvSpPr>
        <p:spPr>
          <a:xfrm rot="10232110">
            <a:off x="1303783" y="783919"/>
            <a:ext cx="157552" cy="46023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Moderately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 rot="16377808">
            <a:off x="1302901" y="-552336"/>
            <a:ext cx="3347692" cy="4968217"/>
          </a:xfrm>
          <a:prstGeom prst="triangle">
            <a:avLst>
              <a:gd name="adj" fmla="val 70928"/>
            </a:avLst>
          </a:prstGeom>
          <a:solidFill>
            <a:srgbClr val="CAE1E7">
              <a:alpha val="74902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00625" y="428626"/>
            <a:ext cx="3786188" cy="336042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072063" y="3171826"/>
            <a:ext cx="3643312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Сатурн</a:t>
            </a:r>
          </a:p>
        </p:txBody>
      </p:sp>
      <p:sp>
        <p:nvSpPr>
          <p:cNvPr id="23" name="Загнутый угол 22"/>
          <p:cNvSpPr/>
          <p:nvPr/>
        </p:nvSpPr>
        <p:spPr>
          <a:xfrm>
            <a:off x="214282" y="3857628"/>
            <a:ext cx="4572032" cy="2743219"/>
          </a:xfrm>
          <a:prstGeom prst="foldedCorner">
            <a:avLst/>
          </a:prstGeom>
          <a:blipFill>
            <a:blip r:embed="rId8" cstate="email"/>
            <a:stretch>
              <a:fillRect/>
            </a:stretch>
          </a:blip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FFFF00"/>
              </a:solidFill>
              <a:latin typeface="Comic Sans MS" pitchFamily="66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Все планеты с полюсами,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Есть экватор у любой.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Но планеты с поясами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Не найдете вы другой.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В этих кольцах он один,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Очень важный господин.</a:t>
            </a:r>
          </a:p>
        </p:txBody>
      </p:sp>
      <p:sp>
        <p:nvSpPr>
          <p:cNvPr id="24" name="Стрелка вправо 23">
            <a:hlinkClick r:id="" action="ppaction://hlinkshowjump?jump=nextslide"/>
          </p:cNvPr>
          <p:cNvSpPr/>
          <p:nvPr/>
        </p:nvSpPr>
        <p:spPr>
          <a:xfrm>
            <a:off x="8215338" y="6257945"/>
            <a:ext cx="714380" cy="428628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5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7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animClr clrSpc="rgb" dir="cw">
                                      <p:cBhvr>
                                        <p:cTn id="18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set>
                                      <p:cBhvr>
                                        <p:cTn id="19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cliparts.co/cliparts/ATb/kBK/ATbkBKXT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95851" y="188596"/>
            <a:ext cx="3997325" cy="643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Рисунок 11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27894" flipH="1">
            <a:off x="144463" y="236220"/>
            <a:ext cx="1897062" cy="142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Овал 13"/>
          <p:cNvSpPr/>
          <p:nvPr/>
        </p:nvSpPr>
        <p:spPr>
          <a:xfrm rot="10232110">
            <a:off x="1303783" y="783919"/>
            <a:ext cx="157552" cy="46023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Moderately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 rot="16377808">
            <a:off x="1302901" y="-552336"/>
            <a:ext cx="3347692" cy="4968217"/>
          </a:xfrm>
          <a:prstGeom prst="triangle">
            <a:avLst>
              <a:gd name="adj" fmla="val 70928"/>
            </a:avLst>
          </a:prstGeom>
          <a:solidFill>
            <a:srgbClr val="CAE1E7">
              <a:alpha val="74902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27613" y="428626"/>
            <a:ext cx="3733800" cy="336042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072063" y="3171826"/>
            <a:ext cx="3643312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Юпитер</a:t>
            </a:r>
          </a:p>
        </p:txBody>
      </p:sp>
      <p:sp>
        <p:nvSpPr>
          <p:cNvPr id="23" name="Загнутый угол 22"/>
          <p:cNvSpPr/>
          <p:nvPr/>
        </p:nvSpPr>
        <p:spPr>
          <a:xfrm>
            <a:off x="214282" y="3857628"/>
            <a:ext cx="4572032" cy="2743219"/>
          </a:xfrm>
          <a:prstGeom prst="foldedCorner">
            <a:avLst/>
          </a:prstGeom>
          <a:blipFill>
            <a:blip r:embed="rId7" cstate="email"/>
            <a:stretch>
              <a:fillRect/>
            </a:stretch>
          </a:blip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FFFF00"/>
              </a:solidFill>
              <a:latin typeface="Comic Sans MS" pitchFamily="66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В телескоп скорей взгляните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Он гуляет по орбите.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Там начальник он над всеми,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Больше всех других планет.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В нашей солнечной системе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Никого крупнее нет.</a:t>
            </a:r>
          </a:p>
        </p:txBody>
      </p:sp>
      <p:sp>
        <p:nvSpPr>
          <p:cNvPr id="24" name="Стрелка вправо 23">
            <a:hlinkClick r:id="" action="ppaction://hlinkshowjump?jump=nextslide"/>
          </p:cNvPr>
          <p:cNvSpPr/>
          <p:nvPr/>
        </p:nvSpPr>
        <p:spPr>
          <a:xfrm>
            <a:off x="8215338" y="6257945"/>
            <a:ext cx="714380" cy="428628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5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7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animClr clrSpc="rgb" dir="cw">
                                      <p:cBhvr>
                                        <p:cTn id="18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set>
                                      <p:cBhvr>
                                        <p:cTn id="19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cliparts.co/cliparts/ATb/kBK/ATbkBKXT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95851" y="188596"/>
            <a:ext cx="3997325" cy="643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Рисунок 11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27894" flipH="1">
            <a:off x="144463" y="236220"/>
            <a:ext cx="1897062" cy="142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Овал 13"/>
          <p:cNvSpPr/>
          <p:nvPr/>
        </p:nvSpPr>
        <p:spPr>
          <a:xfrm rot="10232110">
            <a:off x="1303783" y="783919"/>
            <a:ext cx="157552" cy="46023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Moderately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 rot="16377808">
            <a:off x="1302901" y="-552336"/>
            <a:ext cx="3347692" cy="4968217"/>
          </a:xfrm>
          <a:prstGeom prst="triangle">
            <a:avLst>
              <a:gd name="adj" fmla="val 70928"/>
            </a:avLst>
          </a:prstGeom>
          <a:solidFill>
            <a:srgbClr val="CAE1E7">
              <a:alpha val="74902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27613" y="455296"/>
            <a:ext cx="3733800" cy="330708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929188" y="3171826"/>
            <a:ext cx="142875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Венера</a:t>
            </a:r>
          </a:p>
        </p:txBody>
      </p:sp>
      <p:sp>
        <p:nvSpPr>
          <p:cNvPr id="23" name="Загнутый угол 22"/>
          <p:cNvSpPr/>
          <p:nvPr/>
        </p:nvSpPr>
        <p:spPr>
          <a:xfrm>
            <a:off x="214282" y="3857628"/>
            <a:ext cx="4572032" cy="2743219"/>
          </a:xfrm>
          <a:prstGeom prst="foldedCorner">
            <a:avLst/>
          </a:prstGeom>
          <a:blipFill>
            <a:blip r:embed="rId7" cstate="email"/>
            <a:stretch>
              <a:fillRect/>
            </a:stretch>
          </a:blip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В небе я свечусь нередко,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Ваша ближняя соседка.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Я Меркурию сестра,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И на мне всегда жара.</a:t>
            </a:r>
          </a:p>
        </p:txBody>
      </p:sp>
      <p:sp>
        <p:nvSpPr>
          <p:cNvPr id="24" name="Стрелка вправо 23">
            <a:hlinkClick r:id="" action="ppaction://hlinkshowjump?jump=nextslide"/>
          </p:cNvPr>
          <p:cNvSpPr/>
          <p:nvPr/>
        </p:nvSpPr>
        <p:spPr>
          <a:xfrm>
            <a:off x="8215338" y="6257945"/>
            <a:ext cx="714380" cy="428628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5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7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animClr clrSpc="rgb" dir="cw">
                                      <p:cBhvr>
                                        <p:cTn id="18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set>
                                      <p:cBhvr>
                                        <p:cTn id="19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3eada64bcd6c605d4a64e6481e2f45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857232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Цели мероприятия: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643182"/>
            <a:ext cx="6400800" cy="2714644"/>
          </a:xfrm>
          <a:solidFill>
            <a:schemeClr val="accent1">
              <a:lumMod val="75000"/>
            </a:schemeClr>
          </a:solidFill>
        </p:spPr>
        <p:txBody>
          <a:bodyPr>
            <a:normAutofit fontScale="25000" lnSpcReduction="20000"/>
          </a:bodyPr>
          <a:lstStyle/>
          <a:p>
            <a:endParaRPr lang="ru-RU" sz="7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Расширить представления школьников о космосе, космонавтике.</a:t>
            </a:r>
          </a:p>
          <a:p>
            <a:pPr algn="just"/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Способствовать воспитанию уважения к людям, посвятившим свою жизнь освоению космоса.</a:t>
            </a:r>
          </a:p>
          <a:p>
            <a:pPr algn="just"/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Развивать логическое мышление, память и внимание.</a:t>
            </a:r>
          </a:p>
          <a:p>
            <a:endParaRPr lang="ru-RU" sz="9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http://cliparts.co/cliparts/ATb/kBK/ATbkBKXT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95851" y="188596"/>
            <a:ext cx="3997325" cy="643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Рисунок 11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27894" flipH="1">
            <a:off x="144463" y="236220"/>
            <a:ext cx="1897062" cy="142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Овал 13"/>
          <p:cNvSpPr/>
          <p:nvPr/>
        </p:nvSpPr>
        <p:spPr>
          <a:xfrm rot="10232110">
            <a:off x="1303783" y="783919"/>
            <a:ext cx="157552" cy="46023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Moderately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 rot="16377808">
            <a:off x="1302901" y="-552336"/>
            <a:ext cx="3347692" cy="4968217"/>
          </a:xfrm>
          <a:prstGeom prst="triangle">
            <a:avLst>
              <a:gd name="adj" fmla="val 70928"/>
            </a:avLst>
          </a:prstGeom>
          <a:solidFill>
            <a:srgbClr val="CAE1E7">
              <a:alpha val="74902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984751" y="455296"/>
            <a:ext cx="3802063" cy="330708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929188" y="3171826"/>
            <a:ext cx="142875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Марс</a:t>
            </a:r>
          </a:p>
        </p:txBody>
      </p:sp>
      <p:sp>
        <p:nvSpPr>
          <p:cNvPr id="23" name="Загнутый угол 22"/>
          <p:cNvSpPr/>
          <p:nvPr/>
        </p:nvSpPr>
        <p:spPr>
          <a:xfrm>
            <a:off x="214282" y="3857628"/>
            <a:ext cx="4572032" cy="2743219"/>
          </a:xfrm>
          <a:prstGeom prst="foldedCorner">
            <a:avLst/>
          </a:prstGeom>
          <a:blipFill>
            <a:blip r:embed="rId7" cstate="email"/>
            <a:stretch>
              <a:fillRect/>
            </a:stretch>
          </a:blip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FFFF00"/>
              </a:solidFill>
              <a:latin typeface="Comic Sans MS" pitchFamily="66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Это красная планета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По соседству с нами.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Он зимой и даже летом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Мёрзнет надо льдами.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Странно, что ни говори, -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Лёд не сверху, а внутри.</a:t>
            </a:r>
          </a:p>
        </p:txBody>
      </p:sp>
      <p:sp>
        <p:nvSpPr>
          <p:cNvPr id="24" name="Стрелка вправо 23">
            <a:hlinkClick r:id="" action="ppaction://hlinkshowjump?jump=nextslide"/>
          </p:cNvPr>
          <p:cNvSpPr/>
          <p:nvPr/>
        </p:nvSpPr>
        <p:spPr>
          <a:xfrm>
            <a:off x="8215338" y="6257945"/>
            <a:ext cx="714380" cy="428628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5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7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animClr clrSpc="rgb" dir="cw">
                                      <p:cBhvr>
                                        <p:cTn id="18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set>
                                      <p:cBhvr>
                                        <p:cTn id="19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cliparts.co/cliparts/ATb/kBK/ATbkBKXT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95851" y="188596"/>
            <a:ext cx="3997325" cy="643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Рисунок 11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27894" flipH="1">
            <a:off x="144463" y="236220"/>
            <a:ext cx="1897062" cy="142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Овал 13"/>
          <p:cNvSpPr/>
          <p:nvPr/>
        </p:nvSpPr>
        <p:spPr>
          <a:xfrm rot="10232110">
            <a:off x="1303783" y="783919"/>
            <a:ext cx="157552" cy="46023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Moderately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 rot="16377808">
            <a:off x="1302901" y="-552336"/>
            <a:ext cx="3347692" cy="4968217"/>
          </a:xfrm>
          <a:prstGeom prst="triangle">
            <a:avLst>
              <a:gd name="adj" fmla="val 70928"/>
            </a:avLst>
          </a:prstGeom>
          <a:solidFill>
            <a:srgbClr val="CAE1E7">
              <a:alpha val="74902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6976" y="455296"/>
            <a:ext cx="3757613" cy="330708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858000" y="3171826"/>
            <a:ext cx="200025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Меркурий</a:t>
            </a:r>
          </a:p>
        </p:txBody>
      </p:sp>
      <p:sp>
        <p:nvSpPr>
          <p:cNvPr id="23" name="Загнутый угол 22"/>
          <p:cNvSpPr/>
          <p:nvPr/>
        </p:nvSpPr>
        <p:spPr>
          <a:xfrm>
            <a:off x="214282" y="3857628"/>
            <a:ext cx="4572032" cy="2743219"/>
          </a:xfrm>
          <a:prstGeom prst="foldedCorner">
            <a:avLst/>
          </a:prstGeom>
          <a:blipFill>
            <a:blip r:embed="rId7" cstate="email"/>
            <a:stretch>
              <a:fillRect/>
            </a:stretch>
          </a:blip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srgbClr val="FFFF00"/>
                </a:solidFill>
                <a:latin typeface="Comic Sans MS" pitchFamily="66" charset="0"/>
              </a:rPr>
              <a:t>Крохотулечка-планета</a:t>
            </a: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 </a:t>
            </a:r>
            <a:br>
              <a:rPr lang="ru-RU" sz="2400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Первой Солнышком согрета, </a:t>
            </a:r>
            <a:br>
              <a:rPr lang="ru-RU" sz="2400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И проворна – год на ней </a:t>
            </a:r>
            <a:br>
              <a:rPr lang="ru-RU" sz="2400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Восемьдесят восемь дней.</a:t>
            </a:r>
          </a:p>
        </p:txBody>
      </p:sp>
      <p:sp>
        <p:nvSpPr>
          <p:cNvPr id="24" name="Стрелка вправо 23">
            <a:hlinkClick r:id="" action="ppaction://hlinkshowjump?jump=nextslide"/>
          </p:cNvPr>
          <p:cNvSpPr/>
          <p:nvPr/>
        </p:nvSpPr>
        <p:spPr>
          <a:xfrm>
            <a:off x="8215338" y="6257945"/>
            <a:ext cx="714380" cy="428628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5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7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animClr clrSpc="rgb" dir="cw">
                                      <p:cBhvr>
                                        <p:cTn id="18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set>
                                      <p:cBhvr>
                                        <p:cTn id="19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  <p:bldP spid="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://cliparts.co/cliparts/ATb/kBK/ATbkBKXT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95851" y="188596"/>
            <a:ext cx="3997325" cy="643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Рисунок 11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27894" flipH="1">
            <a:off x="144463" y="236220"/>
            <a:ext cx="1897062" cy="142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Овал 13"/>
          <p:cNvSpPr/>
          <p:nvPr/>
        </p:nvSpPr>
        <p:spPr>
          <a:xfrm rot="10232110">
            <a:off x="1303783" y="783919"/>
            <a:ext cx="157552" cy="46023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Moderately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 rot="16377808">
            <a:off x="1302901" y="-552336"/>
            <a:ext cx="3347692" cy="4968217"/>
          </a:xfrm>
          <a:prstGeom prst="triangle">
            <a:avLst>
              <a:gd name="adj" fmla="val 70928"/>
            </a:avLst>
          </a:prstGeom>
          <a:solidFill>
            <a:srgbClr val="CAE1E7">
              <a:alpha val="74902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625" y="455296"/>
            <a:ext cx="3786188" cy="330708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000625" y="428626"/>
            <a:ext cx="1500188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Уран</a:t>
            </a:r>
          </a:p>
        </p:txBody>
      </p:sp>
      <p:sp>
        <p:nvSpPr>
          <p:cNvPr id="23" name="Загнутый угол 22"/>
          <p:cNvSpPr/>
          <p:nvPr/>
        </p:nvSpPr>
        <p:spPr>
          <a:xfrm>
            <a:off x="214282" y="3857628"/>
            <a:ext cx="4572032" cy="2743219"/>
          </a:xfrm>
          <a:prstGeom prst="foldedCorner">
            <a:avLst/>
          </a:prstGeom>
          <a:blipFill>
            <a:blip r:embed="rId7" cstate="email"/>
            <a:stretch>
              <a:fillRect/>
            </a:stretch>
          </a:blip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Пышный газовый гигант</a:t>
            </a:r>
            <a:br>
              <a:rPr lang="ru-RU" sz="2400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Брат Юпитера и франт.</a:t>
            </a:r>
            <a:br>
              <a:rPr lang="ru-RU" sz="2400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Любит он, чтоб рядом были</a:t>
            </a:r>
            <a:br>
              <a:rPr lang="ru-RU" sz="2400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Кольца изо льда и пыли.</a:t>
            </a:r>
          </a:p>
        </p:txBody>
      </p:sp>
      <p:sp>
        <p:nvSpPr>
          <p:cNvPr id="24" name="Стрелка вправо 23">
            <a:hlinkClick r:id="" action="ppaction://hlinkshowjump?jump=nextslide"/>
          </p:cNvPr>
          <p:cNvSpPr/>
          <p:nvPr/>
        </p:nvSpPr>
        <p:spPr>
          <a:xfrm>
            <a:off x="8215338" y="6257945"/>
            <a:ext cx="714380" cy="428628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5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7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animClr clrSpc="rgb" dir="cw">
                                      <p:cBhvr>
                                        <p:cTn id="18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set>
                                      <p:cBhvr>
                                        <p:cTn id="19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cliparts.co/cliparts/ATb/kBK/ATbkBKXT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95851" y="188596"/>
            <a:ext cx="3997325" cy="643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Рисунок 11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27894" flipH="1">
            <a:off x="144463" y="236220"/>
            <a:ext cx="1897062" cy="142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Овал 13"/>
          <p:cNvSpPr/>
          <p:nvPr/>
        </p:nvSpPr>
        <p:spPr>
          <a:xfrm rot="10232110">
            <a:off x="1303783" y="783919"/>
            <a:ext cx="157552" cy="46023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Moderately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 rot="16377808">
            <a:off x="1302901" y="-552336"/>
            <a:ext cx="3347692" cy="4968217"/>
          </a:xfrm>
          <a:prstGeom prst="triangle">
            <a:avLst>
              <a:gd name="adj" fmla="val 70928"/>
            </a:avLst>
          </a:prstGeom>
          <a:solidFill>
            <a:srgbClr val="CAE1E7">
              <a:alpha val="74902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625" y="455296"/>
            <a:ext cx="3786188" cy="330708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000625" y="3086101"/>
            <a:ext cx="3786188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Нептун</a:t>
            </a:r>
          </a:p>
        </p:txBody>
      </p:sp>
      <p:sp>
        <p:nvSpPr>
          <p:cNvPr id="23" name="Загнутый угол 22"/>
          <p:cNvSpPr/>
          <p:nvPr/>
        </p:nvSpPr>
        <p:spPr>
          <a:xfrm>
            <a:off x="214282" y="3857628"/>
            <a:ext cx="4572032" cy="2743219"/>
          </a:xfrm>
          <a:prstGeom prst="foldedCorner">
            <a:avLst/>
          </a:prstGeom>
          <a:blipFill>
            <a:blip r:embed="rId7" cstate="email"/>
            <a:stretch>
              <a:fillRect/>
            </a:stretch>
          </a:blip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На планете синей-синей </a:t>
            </a:r>
            <a:br>
              <a:rPr lang="ru-RU" sz="2400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Дует ветер очень сильный. </a:t>
            </a:r>
            <a:br>
              <a:rPr lang="ru-RU" sz="2400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Год на ней велик весьма - </a:t>
            </a:r>
            <a:br>
              <a:rPr lang="ru-RU" sz="2400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Длится сорок лет зима. </a:t>
            </a:r>
          </a:p>
        </p:txBody>
      </p:sp>
      <p:sp>
        <p:nvSpPr>
          <p:cNvPr id="24" name="Стрелка вправо 23">
            <a:hlinkClick r:id="" action="ppaction://hlinkshowjump?jump=nextslide"/>
          </p:cNvPr>
          <p:cNvSpPr/>
          <p:nvPr/>
        </p:nvSpPr>
        <p:spPr>
          <a:xfrm>
            <a:off x="8215338" y="6257945"/>
            <a:ext cx="714380" cy="428628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5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7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animClr clrSpc="rgb" dir="cw">
                                      <p:cBhvr>
                                        <p:cTn id="18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set>
                                      <p:cBhvr>
                                        <p:cTn id="19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  <p:bldP spid="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://cliparts.co/cliparts/ATb/kBK/ATbkBKXT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95851" y="188596"/>
            <a:ext cx="3997325" cy="643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Рисунок 11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27894" flipH="1">
            <a:off x="144463" y="236220"/>
            <a:ext cx="1897062" cy="142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Овал 13"/>
          <p:cNvSpPr/>
          <p:nvPr/>
        </p:nvSpPr>
        <p:spPr>
          <a:xfrm rot="10232110">
            <a:off x="1303783" y="783919"/>
            <a:ext cx="157552" cy="46023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Moderately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 rot="16377808">
            <a:off x="1302901" y="-552336"/>
            <a:ext cx="3347692" cy="4968217"/>
          </a:xfrm>
          <a:prstGeom prst="triangle">
            <a:avLst>
              <a:gd name="adj" fmla="val 70928"/>
            </a:avLst>
          </a:prstGeom>
          <a:solidFill>
            <a:srgbClr val="CAE1E7">
              <a:alpha val="74902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4048" y="577483"/>
            <a:ext cx="3786188" cy="3021598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000625" y="3171826"/>
            <a:ext cx="3786188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Плутон</a:t>
            </a:r>
          </a:p>
        </p:txBody>
      </p:sp>
      <p:sp>
        <p:nvSpPr>
          <p:cNvPr id="23" name="Загнутый угол 22"/>
          <p:cNvSpPr/>
          <p:nvPr/>
        </p:nvSpPr>
        <p:spPr>
          <a:xfrm>
            <a:off x="214282" y="3857628"/>
            <a:ext cx="4572032" cy="2743219"/>
          </a:xfrm>
          <a:prstGeom prst="foldedCorner">
            <a:avLst/>
          </a:prstGeom>
          <a:blipFill>
            <a:blip r:embed="rId7" cstate="email"/>
            <a:stretch>
              <a:fillRect/>
            </a:stretch>
          </a:blip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FFFF00"/>
              </a:solidFill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У далёкой крохотной планеты,</a:t>
            </a:r>
            <a:br>
              <a:rPr lang="ru-RU" sz="2400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Нет статуса "Большой" планеты.</a:t>
            </a:r>
            <a:br>
              <a:rPr lang="ru-RU" sz="2400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И обидевшись она,</a:t>
            </a:r>
            <a:br>
              <a:rPr lang="ru-RU" sz="2400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В телескопы не видна.</a:t>
            </a:r>
          </a:p>
        </p:txBody>
      </p:sp>
      <p:sp>
        <p:nvSpPr>
          <p:cNvPr id="24" name="Стрелка вправо 23">
            <a:hlinkClick r:id="" action="ppaction://hlinkshowjump?jump=nextslide"/>
          </p:cNvPr>
          <p:cNvSpPr/>
          <p:nvPr/>
        </p:nvSpPr>
        <p:spPr>
          <a:xfrm>
            <a:off x="8215338" y="6257945"/>
            <a:ext cx="714380" cy="428628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5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7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animClr clrSpc="rgb" dir="cw">
                                      <p:cBhvr>
                                        <p:cTn id="18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set>
                                      <p:cBhvr>
                                        <p:cTn id="19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http://cliparts.co/cliparts/ATb/kBK/ATbkBKXT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95851" y="188596"/>
            <a:ext cx="3997325" cy="643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Рисунок 11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27894" flipH="1">
            <a:off x="144463" y="236220"/>
            <a:ext cx="1897062" cy="142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Овал 13"/>
          <p:cNvSpPr/>
          <p:nvPr/>
        </p:nvSpPr>
        <p:spPr>
          <a:xfrm rot="10232110">
            <a:off x="1303783" y="783919"/>
            <a:ext cx="157552" cy="46023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Moderately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 rot="16377808">
            <a:off x="1302901" y="-552336"/>
            <a:ext cx="3347692" cy="4968217"/>
          </a:xfrm>
          <a:prstGeom prst="triangle">
            <a:avLst>
              <a:gd name="adj" fmla="val 70928"/>
            </a:avLst>
          </a:prstGeom>
          <a:solidFill>
            <a:srgbClr val="CAE1E7">
              <a:alpha val="74902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625" y="428626"/>
            <a:ext cx="3786188" cy="3343274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000625" y="3171826"/>
            <a:ext cx="3786188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комета</a:t>
            </a:r>
          </a:p>
        </p:txBody>
      </p:sp>
      <p:sp>
        <p:nvSpPr>
          <p:cNvPr id="23" name="Загнутый угол 22"/>
          <p:cNvSpPr/>
          <p:nvPr/>
        </p:nvSpPr>
        <p:spPr>
          <a:xfrm>
            <a:off x="214282" y="3857628"/>
            <a:ext cx="4572032" cy="2743219"/>
          </a:xfrm>
          <a:prstGeom prst="foldedCorner">
            <a:avLst/>
          </a:prstGeom>
          <a:blipFill>
            <a:blip r:embed="rId6" cstate="email"/>
            <a:stretch>
              <a:fillRect/>
            </a:stretch>
          </a:blip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В космосе с хвостом летаю,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Пыль вселенной подметаю.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Как метла, мой длинный хвост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Проведёт уборку звёзд.</a:t>
            </a:r>
          </a:p>
        </p:txBody>
      </p:sp>
      <p:sp>
        <p:nvSpPr>
          <p:cNvPr id="24" name="Стрелка вправо 23">
            <a:hlinkClick r:id="" action="ppaction://hlinkshowjump?jump=nextslide"/>
          </p:cNvPr>
          <p:cNvSpPr/>
          <p:nvPr/>
        </p:nvSpPr>
        <p:spPr>
          <a:xfrm>
            <a:off x="8215338" y="6257945"/>
            <a:ext cx="714380" cy="428628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://cliparts.co/cliparts/ATb/kBK/ATbkBKXT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95851" y="188596"/>
            <a:ext cx="3997325" cy="643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Рисунок 11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27894" flipH="1">
            <a:off x="144463" y="236220"/>
            <a:ext cx="1897062" cy="142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Овал 13"/>
          <p:cNvSpPr/>
          <p:nvPr/>
        </p:nvSpPr>
        <p:spPr>
          <a:xfrm rot="10232110">
            <a:off x="1303783" y="783919"/>
            <a:ext cx="157552" cy="46023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Moderately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 rot="16377808">
            <a:off x="1302901" y="-552336"/>
            <a:ext cx="3347692" cy="4968217"/>
          </a:xfrm>
          <a:prstGeom prst="triangle">
            <a:avLst>
              <a:gd name="adj" fmla="val 70928"/>
            </a:avLst>
          </a:prstGeom>
          <a:solidFill>
            <a:srgbClr val="CAE1E7">
              <a:alpha val="74902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625" y="428626"/>
            <a:ext cx="3786188" cy="3343274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000625" y="3171826"/>
            <a:ext cx="3786188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метеориты</a:t>
            </a:r>
          </a:p>
        </p:txBody>
      </p:sp>
      <p:sp>
        <p:nvSpPr>
          <p:cNvPr id="23" name="Загнутый угол 22"/>
          <p:cNvSpPr/>
          <p:nvPr/>
        </p:nvSpPr>
        <p:spPr>
          <a:xfrm>
            <a:off x="214282" y="3857628"/>
            <a:ext cx="4572032" cy="2743219"/>
          </a:xfrm>
          <a:prstGeom prst="foldedCorner">
            <a:avLst/>
          </a:prstGeom>
          <a:blipFill>
            <a:blip r:embed="rId7" cstate="email"/>
            <a:stretch>
              <a:fillRect/>
            </a:stretch>
          </a:blip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FFFF00"/>
              </a:solidFill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Эти звёздочки, как искры,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Падают и гаснут быстро.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Зажигают среди ночи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В небе звёздный дождик,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Словно эти огонёчки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Рисовал художник.</a:t>
            </a:r>
          </a:p>
        </p:txBody>
      </p:sp>
      <p:sp>
        <p:nvSpPr>
          <p:cNvPr id="24" name="Стрелка вправо 23">
            <a:hlinkClick r:id="" action="ppaction://hlinkshowjump?jump=nextslide"/>
          </p:cNvPr>
          <p:cNvSpPr/>
          <p:nvPr/>
        </p:nvSpPr>
        <p:spPr>
          <a:xfrm>
            <a:off x="8215338" y="6257945"/>
            <a:ext cx="714380" cy="428628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5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7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animClr clrSpc="rgb" dir="cw">
                                      <p:cBhvr>
                                        <p:cTn id="18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set>
                                      <p:cBhvr>
                                        <p:cTn id="19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  <p:bldP spid="2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ttp://cliparts.co/cliparts/ATb/kBK/ATbkBKXT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95851" y="188596"/>
            <a:ext cx="3997325" cy="643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Рисунок 11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27894" flipH="1">
            <a:off x="144463" y="236220"/>
            <a:ext cx="1897062" cy="142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Овал 13"/>
          <p:cNvSpPr/>
          <p:nvPr/>
        </p:nvSpPr>
        <p:spPr>
          <a:xfrm rot="10232110">
            <a:off x="1303783" y="783919"/>
            <a:ext cx="157552" cy="46023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Moderately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 rot="16377808">
            <a:off x="1302901" y="-552336"/>
            <a:ext cx="3347692" cy="4968217"/>
          </a:xfrm>
          <a:prstGeom prst="triangle">
            <a:avLst>
              <a:gd name="adj" fmla="val 70928"/>
            </a:avLst>
          </a:prstGeom>
          <a:solidFill>
            <a:srgbClr val="CAE1E7">
              <a:alpha val="74902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625" y="428626"/>
            <a:ext cx="3786188" cy="3343274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500689" y="3171826"/>
            <a:ext cx="328612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спутник</a:t>
            </a:r>
          </a:p>
        </p:txBody>
      </p:sp>
      <p:sp>
        <p:nvSpPr>
          <p:cNvPr id="23" name="Загнутый угол 22"/>
          <p:cNvSpPr/>
          <p:nvPr/>
        </p:nvSpPr>
        <p:spPr>
          <a:xfrm>
            <a:off x="214282" y="3857628"/>
            <a:ext cx="4572032" cy="2743219"/>
          </a:xfrm>
          <a:prstGeom prst="foldedCorner">
            <a:avLst/>
          </a:prstGeom>
          <a:blipFill>
            <a:blip r:embed="rId7" cstate="email"/>
            <a:stretch>
              <a:fillRect/>
            </a:stretch>
          </a:blip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Я лечу вокруг Земли,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Отражаю вниз сигнал,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Чтобы зрители могли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Принимать телеканал.</a:t>
            </a:r>
          </a:p>
        </p:txBody>
      </p:sp>
      <p:sp>
        <p:nvSpPr>
          <p:cNvPr id="24" name="Стрелка вправо 23">
            <a:hlinkClick r:id="" action="ppaction://hlinkshowjump?jump=nextslide"/>
          </p:cNvPr>
          <p:cNvSpPr/>
          <p:nvPr/>
        </p:nvSpPr>
        <p:spPr>
          <a:xfrm>
            <a:off x="8215338" y="6257945"/>
            <a:ext cx="714380" cy="428628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  <a:effectLst>
            <a:glow rad="101600">
              <a:srgbClr val="00B0F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5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7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animClr clrSpc="rgb" dir="cw">
                                      <p:cBhvr>
                                        <p:cTn id="18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BE5F1"/>
                                      </p:to>
                                    </p:animClr>
                                    <p:set>
                                      <p:cBhvr>
                                        <p:cTn id="19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Планета Альфа центавра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Дом\Desktop\Alpha_Centauri_Bb_Info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Планета Звездная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Дом\Desktop\stars-colorful-galaxy-space-planet-universe--wallpaper-middle-size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2616" y="1600200"/>
            <a:ext cx="6038768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3eada64bcd6c605d4a64e6481e2f45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Представления древних людей о Земле.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Дом\Desktop\tumblr_inline_nb24ms0cu51shuci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1928802"/>
            <a:ext cx="4786346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Планета Луна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Дом\Desktop\2fons.ru-5274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Собери ракету.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C:\Users\Дом\Desktop\500_F_46534631_HBaMy2o5bc9RKl6eC6JOqaVRZx0qdZPk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9628" y="1600200"/>
            <a:ext cx="4704743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Завтрак космонавта.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Дом\Desktop\1297095899_4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11589"/>
          <a:stretch>
            <a:fillRect/>
          </a:stretch>
        </p:blipFill>
        <p:spPr bwMode="auto">
          <a:xfrm>
            <a:off x="1952625" y="2010569"/>
            <a:ext cx="5238750" cy="3275819"/>
          </a:xfrm>
          <a:prstGeom prst="rect">
            <a:avLst/>
          </a:prstGeom>
          <a:noFill/>
        </p:spPr>
      </p:pic>
      <p:pic>
        <p:nvPicPr>
          <p:cNvPr id="5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332656"/>
            <a:ext cx="63367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Вещи, необходимые космонавтам в полете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книга, скакалка, блокнот, авторучка, петух, скафандр, кровать, яблоко, тюбик с манной кашей, тюбик-торт, портрет Аллы Пугачевой, зубная щетка, футбольный мяч, будильник, ласты, сосиска.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Планета Воздушная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C:\Users\Дом\Desktop\thumb-1920-70941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229" y="1600200"/>
            <a:ext cx="7241541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Планета Земля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Дом\Desktop\elitefon.ru_3844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4349"/>
          <a:stretch>
            <a:fillRect/>
          </a:stretch>
        </p:blipFill>
        <p:spPr bwMode="auto">
          <a:xfrm>
            <a:off x="548922" y="1600200"/>
            <a:ext cx="8046156" cy="43291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Летает – не летает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Дом\Desktop\stock-photo-18528156-earth-balloon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0203" y="1600200"/>
            <a:ext cx="3223594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Дом\Desktop\9281964-earth-planet-image-with-buildings-on-surface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 descr="C:\Users\Дом\Desktop\669785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85728"/>
            <a:ext cx="8096250" cy="6029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9" name="Picture 3" descr="C:\Users\Дом\Desktop\Czy7p23W8AAO3Zx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857232"/>
            <a:ext cx="7822462" cy="5214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C:\Users\Дом\Desktop\yaga_017.jpg"/>
          <p:cNvPicPr>
            <a:picLocks noChangeAspect="1" noChangeArrowheads="1"/>
          </p:cNvPicPr>
          <p:nvPr/>
        </p:nvPicPr>
        <p:blipFill>
          <a:blip r:embed="rId3" cstate="print"/>
          <a:srcRect r="5990" b="5026"/>
          <a:stretch>
            <a:fillRect/>
          </a:stretch>
        </p:blipFill>
        <p:spPr bwMode="auto">
          <a:xfrm>
            <a:off x="2357422" y="571480"/>
            <a:ext cx="4214842" cy="59029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C:\Users\Дом\Desktop\main_454648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0" y="576263"/>
            <a:ext cx="6667500" cy="5705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0" name="Picture 2" descr="C:\Users\Дом\Desktop\main_698108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0382" y="928670"/>
            <a:ext cx="6840642" cy="50134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s-novoj-y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4" name="Picture 2" descr="C:\Users\Дом\Desktop\earth-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857232"/>
            <a:ext cx="8343958" cy="5214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ptE9BC.tmp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ppt43D3.tmp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ppt7300.tmp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pptA883.tmp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416</Words>
  <Application>Microsoft Office PowerPoint</Application>
  <PresentationFormat>Экран (4:3)</PresentationFormat>
  <Paragraphs>94</Paragraphs>
  <Slides>36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36</vt:i4>
      </vt:variant>
    </vt:vector>
  </HeadingPairs>
  <TitlesOfParts>
    <vt:vector size="41" baseType="lpstr">
      <vt:lpstr>Тема Office</vt:lpstr>
      <vt:lpstr>pptE9BC.tmp</vt:lpstr>
      <vt:lpstr>ppt43D3.tmp</vt:lpstr>
      <vt:lpstr>ppt7300.tmp</vt:lpstr>
      <vt:lpstr>pptA883.tmp</vt:lpstr>
      <vt:lpstr>«Космические старты»</vt:lpstr>
      <vt:lpstr>Цели мероприятия: </vt:lpstr>
      <vt:lpstr>Представления древних людей о Земле.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Как вы думаете, что такое «космос»? </vt:lpstr>
      <vt:lpstr>Как вы думаете, что такое «космос»? </vt:lpstr>
      <vt:lpstr>Слайд 13</vt:lpstr>
      <vt:lpstr>Планета ...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Планета Альфа центавра </vt:lpstr>
      <vt:lpstr>Планета Звездная</vt:lpstr>
      <vt:lpstr> Планета Луна</vt:lpstr>
      <vt:lpstr>Собери ракету.</vt:lpstr>
      <vt:lpstr>Завтрак космонавта.</vt:lpstr>
      <vt:lpstr>Планета Воздушная</vt:lpstr>
      <vt:lpstr>Планета Земля</vt:lpstr>
      <vt:lpstr>Летает – не летает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Пользователь</cp:lastModifiedBy>
  <cp:revision>24</cp:revision>
  <dcterms:created xsi:type="dcterms:W3CDTF">2017-09-14T16:00:46Z</dcterms:created>
  <dcterms:modified xsi:type="dcterms:W3CDTF">2018-04-10T19:54:16Z</dcterms:modified>
</cp:coreProperties>
</file>